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60" r:id="rId10"/>
    <p:sldId id="274" r:id="rId11"/>
    <p:sldId id="275" r:id="rId12"/>
    <p:sldId id="263" r:id="rId13"/>
    <p:sldId id="264" r:id="rId14"/>
    <p:sldId id="276" r:id="rId15"/>
    <p:sldId id="265" r:id="rId16"/>
    <p:sldId id="266" r:id="rId17"/>
    <p:sldId id="267" r:id="rId18"/>
    <p:sldId id="277" r:id="rId19"/>
    <p:sldId id="278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314898"/>
            <a:ext cx="9984860" cy="1835874"/>
          </a:xfrm>
        </p:spPr>
        <p:txBody>
          <a:bodyPr rtlCol="0"/>
          <a:lstStyle/>
          <a:p>
            <a:pPr rtl="0"/>
            <a:r>
              <a:rPr lang="ru" dirty="0" smtClean="0"/>
              <a:t>«Домашние животные»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889420"/>
            <a:ext cx="4897705" cy="2086376"/>
          </a:xfrm>
        </p:spPr>
        <p:txBody>
          <a:bodyPr rtlCol="0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Выполнили </a:t>
            </a:r>
            <a:r>
              <a:rPr lang="ru-RU" dirty="0">
                <a:solidFill>
                  <a:schemeClr val="tx1"/>
                </a:solidFill>
              </a:rPr>
              <a:t>воспитатели средней группы МБДОУ детский сад №3 «Солнышко» 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</a:rPr>
              <a:t>Кунаева</a:t>
            </a:r>
            <a:r>
              <a:rPr lang="ru-RU" dirty="0">
                <a:solidFill>
                  <a:schemeClr val="tx1"/>
                </a:solidFill>
              </a:rPr>
              <a:t> Н.В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Аксенова Н.А.</a:t>
            </a:r>
          </a:p>
          <a:p>
            <a:pPr rtl="0"/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450762"/>
            <a:ext cx="11130053" cy="656821"/>
          </a:xfrm>
        </p:spPr>
        <p:txBody>
          <a:bodyPr>
            <a:normAutofit/>
          </a:bodyPr>
          <a:lstStyle/>
          <a:p>
            <a:r>
              <a:rPr lang="ru-RU" sz="3200" dirty="0"/>
              <a:t>Методы, формы и средства реализации проекта.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2738" y="1236372"/>
            <a:ext cx="9958074" cy="500988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Игровая деятельность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dirty="0" err="1" smtClean="0">
                <a:solidFill>
                  <a:schemeClr val="tx2"/>
                </a:solidFill>
              </a:rPr>
              <a:t>Д.и</a:t>
            </a:r>
            <a:r>
              <a:rPr lang="ru-RU" dirty="0" smtClean="0">
                <a:solidFill>
                  <a:schemeClr val="tx2"/>
                </a:solidFill>
              </a:rPr>
              <a:t> «Кто где живет?», «Назови кого опишу», «Назови детёныша», «Каких животных я вижу»,</a:t>
            </a:r>
            <a:r>
              <a:rPr lang="ru-RU" dirty="0"/>
              <a:t> </a:t>
            </a:r>
            <a:r>
              <a:rPr lang="ru-RU" dirty="0">
                <a:solidFill>
                  <a:schemeClr val="tx2"/>
                </a:solidFill>
              </a:rPr>
              <a:t>Животное домашнее или дикое?" "Угадай, кто спрятался?" "Угадай, что изменилось?" «Четвертый лишний»; «Семья»; «Большой-маленький»; «</a:t>
            </a:r>
            <a:r>
              <a:rPr lang="ru-RU" dirty="0" err="1">
                <a:solidFill>
                  <a:schemeClr val="tx2"/>
                </a:solidFill>
              </a:rPr>
              <a:t>Сравнялки</a:t>
            </a:r>
            <a:r>
              <a:rPr lang="ru-RU" dirty="0">
                <a:solidFill>
                  <a:schemeClr val="tx2"/>
                </a:solidFill>
              </a:rPr>
              <a:t>»; «Кто как кричит? »;«Кто что ест?», «Один-много»; 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Лото «Животные», </a:t>
            </a:r>
            <a:r>
              <a:rPr lang="ru-RU" dirty="0" err="1" smtClean="0">
                <a:solidFill>
                  <a:schemeClr val="tx2"/>
                </a:solidFill>
              </a:rPr>
              <a:t>Пазлы</a:t>
            </a:r>
            <a:r>
              <a:rPr lang="ru-RU" dirty="0" smtClean="0">
                <a:solidFill>
                  <a:schemeClr val="tx2"/>
                </a:solidFill>
              </a:rPr>
              <a:t> «Домашние животные»</a:t>
            </a:r>
          </a:p>
          <a:p>
            <a:r>
              <a:rPr lang="ru-RU" dirty="0">
                <a:solidFill>
                  <a:srgbClr val="C00000"/>
                </a:solidFill>
              </a:rPr>
              <a:t>Двигательная деятельность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i="1" dirty="0">
                <a:solidFill>
                  <a:schemeClr val="tx2"/>
                </a:solidFill>
              </a:rPr>
              <a:t>Сюжетно-ролевые игры: </a:t>
            </a:r>
            <a:r>
              <a:rPr lang="ru-RU" dirty="0">
                <a:solidFill>
                  <a:schemeClr val="tx2"/>
                </a:solidFill>
              </a:rPr>
              <a:t>«Ферма», «Водители - трактористы», «Мы едем к бабушке в деревню», «Магазин продуктов</a:t>
            </a:r>
            <a:r>
              <a:rPr lang="ru-RU" dirty="0" smtClean="0">
                <a:solidFill>
                  <a:schemeClr val="tx2"/>
                </a:solidFill>
              </a:rPr>
              <a:t>», «зоомагазин».</a:t>
            </a:r>
          </a:p>
          <a:p>
            <a:r>
              <a:rPr lang="ru-RU" dirty="0" err="1" smtClean="0">
                <a:solidFill>
                  <a:schemeClr val="tx2"/>
                </a:solidFill>
              </a:rPr>
              <a:t>П.и</a:t>
            </a:r>
            <a:r>
              <a:rPr lang="ru-RU" dirty="0" smtClean="0">
                <a:solidFill>
                  <a:schemeClr val="tx2"/>
                </a:solidFill>
              </a:rPr>
              <a:t>: </a:t>
            </a:r>
            <a:r>
              <a:rPr lang="ru-RU" dirty="0">
                <a:solidFill>
                  <a:schemeClr val="tx2"/>
                </a:solidFill>
              </a:rPr>
              <a:t>«Воробушки и кот», «Мышеловка», «Злобный пес», «Гуси-лебеди», «Лохматый пес», «Кот и мыши</a:t>
            </a:r>
            <a:r>
              <a:rPr lang="ru-RU" dirty="0" smtClean="0">
                <a:solidFill>
                  <a:schemeClr val="tx2"/>
                </a:solidFill>
              </a:rPr>
              <a:t>», «Наседка и цыплята».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93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4715" y="682581"/>
            <a:ext cx="8850492" cy="551215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Коммуникативная деятельность:</a:t>
            </a:r>
          </a:p>
          <a:p>
            <a:r>
              <a:rPr lang="ru-RU" dirty="0">
                <a:solidFill>
                  <a:schemeClr val="tx1"/>
                </a:solidFill>
              </a:rPr>
              <a:t>Рассматривание иллюстраций и презентаций о животных, </a:t>
            </a:r>
            <a:r>
              <a:rPr lang="ru-RU" dirty="0" smtClean="0">
                <a:solidFill>
                  <a:schemeClr val="tx1"/>
                </a:solidFill>
              </a:rPr>
              <a:t>беседы: «Если бы не было домашних птиц», «Что дают домашние животные», «Зачем нужен человеку….»</a:t>
            </a:r>
          </a:p>
          <a:p>
            <a:r>
              <a:rPr lang="ru-RU" dirty="0">
                <a:solidFill>
                  <a:srgbClr val="C00000"/>
                </a:solidFill>
              </a:rPr>
              <a:t>Продуктивная деятельность:</a:t>
            </a:r>
          </a:p>
          <a:p>
            <a:r>
              <a:rPr lang="ru-RU" dirty="0">
                <a:solidFill>
                  <a:schemeClr val="tx1"/>
                </a:solidFill>
              </a:rPr>
              <a:t>Раскраски животных</a:t>
            </a:r>
            <a:r>
              <a:rPr lang="ru-RU" dirty="0" smtClean="0">
                <a:solidFill>
                  <a:schemeClr val="tx1"/>
                </a:solidFill>
              </a:rPr>
              <a:t>, рисование «кошка», аппликация «Домашние животные», коллективная аппликация «корова», лепка «утка с утятами».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Восприятие художественной литературы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i="1" dirty="0"/>
              <a:t> </a:t>
            </a:r>
            <a:r>
              <a:rPr lang="ru-RU" dirty="0">
                <a:solidFill>
                  <a:schemeClr val="tx2"/>
                </a:solidFill>
              </a:rPr>
              <a:t>«Зимовье зверей», «Кот, петух и лиса», «Петушок и бобовое зернышко», «Волк и семеро козлят», В. </a:t>
            </a:r>
            <a:r>
              <a:rPr lang="ru-RU" dirty="0" err="1">
                <a:solidFill>
                  <a:schemeClr val="tx2"/>
                </a:solidFill>
              </a:rPr>
              <a:t>Сутеев</a:t>
            </a:r>
            <a:r>
              <a:rPr lang="ru-RU" dirty="0">
                <a:solidFill>
                  <a:schemeClr val="tx2"/>
                </a:solidFill>
              </a:rPr>
              <a:t> "Кто сказал мяу", "Три котенка"; С. Маршак "Кошкин дом", «Сказка о глупом мышонке»; С. Михалков "Мой щенок", В. </a:t>
            </a:r>
            <a:r>
              <a:rPr lang="ru-RU" dirty="0" err="1">
                <a:solidFill>
                  <a:schemeClr val="tx2"/>
                </a:solidFill>
              </a:rPr>
              <a:t>Чарушин</a:t>
            </a:r>
            <a:r>
              <a:rPr lang="ru-RU" dirty="0">
                <a:solidFill>
                  <a:schemeClr val="tx2"/>
                </a:solidFill>
              </a:rPr>
              <a:t> «Кошка», «Собака»; Г. Остер «Котенок по имени Гав»; Н. Носов «Живая шляпа»; Н. Заболоцкий «Как мыши с котом воевали».</a:t>
            </a:r>
          </a:p>
        </p:txBody>
      </p:sp>
    </p:spTree>
    <p:extLst>
      <p:ext uri="{BB962C8B-B14F-4D97-AF65-F5344CB8AC3E}">
        <p14:creationId xmlns:p14="http://schemas.microsoft.com/office/powerpoint/2010/main" val="400083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661115"/>
          </a:xfrm>
        </p:spPr>
        <p:txBody>
          <a:bodyPr rtlCol="0"/>
          <a:lstStyle/>
          <a:p>
            <a:r>
              <a:rPr lang="ru-RU" dirty="0" smtClean="0"/>
              <a:t>Планируемые </a:t>
            </a:r>
            <a:r>
              <a:rPr lang="ru-RU" dirty="0"/>
              <a:t>результаты:</a:t>
            </a:r>
            <a:endParaRPr lang="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068946"/>
            <a:ext cx="9372600" cy="5447764"/>
          </a:xfrm>
        </p:spPr>
        <p:txBody>
          <a:bodyPr rtlCol="0"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Результат-эффект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/>
              <a:t>дети должны знать названия домашних животных и их детёнышей;</a:t>
            </a:r>
          </a:p>
          <a:p>
            <a:r>
              <a:rPr lang="ru-RU" dirty="0"/>
              <a:t>дети должны знать, что за домашними животными ухаживает человек (кормит, поит, лечит, моет, охраняет, пасет);</a:t>
            </a:r>
          </a:p>
          <a:p>
            <a:r>
              <a:rPr lang="ru-RU" dirty="0"/>
              <a:t>дети должны знать, чем питаются домашние животные;</a:t>
            </a:r>
          </a:p>
          <a:p>
            <a:r>
              <a:rPr lang="ru-RU" dirty="0"/>
              <a:t>дети должны знать, какую пользу приносят домашние животные людям;</a:t>
            </a:r>
          </a:p>
          <a:p>
            <a:r>
              <a:rPr lang="ru-RU" dirty="0"/>
              <a:t>дети научатся ухаживать за домашними животными;</a:t>
            </a:r>
          </a:p>
          <a:p>
            <a:r>
              <a:rPr lang="ru-RU" dirty="0"/>
              <a:t>дети должны уметь использовать в речи названия домашних животных и их детёнышей, частей их тела, действий, отгадывать загадки, сравнивать;</a:t>
            </a:r>
          </a:p>
          <a:p>
            <a:r>
              <a:rPr lang="ru-RU" dirty="0"/>
              <a:t>дети должны знать, как говорят домашние животные, и уметь различать их по голосу;</a:t>
            </a:r>
          </a:p>
          <a:p>
            <a:r>
              <a:rPr lang="ru-RU" dirty="0"/>
              <a:t>привитие детям любви и бережного отношения к животным.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5763" y="759853"/>
            <a:ext cx="10702344" cy="5215943"/>
          </a:xfrm>
        </p:spPr>
        <p:txBody>
          <a:bodyPr rtlCol="0">
            <a:normAutofit/>
          </a:bodyPr>
          <a:lstStyle/>
          <a:p>
            <a:r>
              <a:rPr lang="ru-RU" sz="3200" dirty="0"/>
              <a:t>Выставка детских работ.</a:t>
            </a:r>
          </a:p>
          <a:p>
            <a:endParaRPr lang="ru-RU" sz="3200" dirty="0"/>
          </a:p>
          <a:p>
            <a:r>
              <a:rPr lang="ru-RU" sz="3200" dirty="0" smtClean="0"/>
              <a:t>детские мини-проекты </a:t>
            </a:r>
            <a:r>
              <a:rPr lang="ru-RU" sz="3200" dirty="0"/>
              <a:t>о домашнем любимце.</a:t>
            </a:r>
          </a:p>
          <a:p>
            <a:pPr rtl="0"/>
            <a:endParaRPr lang="en-US" sz="3200" dirty="0"/>
          </a:p>
        </p:txBody>
      </p:sp>
      <p:sp>
        <p:nvSpPr>
          <p:cNvPr id="8" name="Объект 5"/>
          <p:cNvSpPr>
            <a:spLocks noGrp="1"/>
          </p:cNvSpPr>
          <p:nvPr>
            <p:ph type="body" idx="1"/>
          </p:nvPr>
        </p:nvSpPr>
        <p:spPr>
          <a:xfrm>
            <a:off x="2208213" y="244698"/>
            <a:ext cx="4572000" cy="669701"/>
          </a:xfrm>
        </p:spPr>
        <p:txBody>
          <a:bodyPr rtlCol="0"/>
          <a:lstStyle/>
          <a:p>
            <a:r>
              <a:rPr lang="ru-RU" sz="2400" dirty="0">
                <a:solidFill>
                  <a:srgbClr val="C00000"/>
                </a:solidFill>
              </a:rPr>
              <a:t>Результат-продукт.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1008845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65213" y="1313645"/>
            <a:ext cx="7091361" cy="408260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Данный проект позволил развить творческое мышление дошкольников, умение приобретать знания из различных источников, анализировать факты, высказывать собственные суждения.</a:t>
            </a:r>
          </a:p>
          <a:p>
            <a:r>
              <a:rPr lang="ru-RU" dirty="0">
                <a:solidFill>
                  <a:schemeClr val="tx2"/>
                </a:solidFill>
              </a:rPr>
              <a:t>Можно сделать вывод, что благодаря проведённым занятиям, беседам, игровой деятельности произошло закрепление и улучшение знаний детей по данной теме.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0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4" y="347729"/>
            <a:ext cx="3829855" cy="5106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63" y="347729"/>
            <a:ext cx="2298611" cy="5108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8687" y="656823"/>
            <a:ext cx="34644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«На лицо ужасный, но добрый внутри кот </a:t>
            </a:r>
            <a:r>
              <a:rPr lang="ru-RU" sz="3200" dirty="0" err="1" smtClean="0"/>
              <a:t>Бармалей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9" y="206061"/>
            <a:ext cx="4868215" cy="36511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44" y="1535805"/>
            <a:ext cx="3482126" cy="4642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7279" y="4971245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Индюки безымянные.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41701" y="1017431"/>
            <a:ext cx="21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Кот Муха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85" y="1535805"/>
            <a:ext cx="2645737" cy="47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9" y="167424"/>
            <a:ext cx="3279283" cy="4372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39" y="178158"/>
            <a:ext cx="3271233" cy="43616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30" y="178158"/>
            <a:ext cx="3777427" cy="4341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913" y="4803820"/>
            <a:ext cx="258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Кошки Варвара и Лиса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72755" y="4803820"/>
            <a:ext cx="234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Любимая собака Ева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21130" y="4945487"/>
            <a:ext cx="248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Любимый песик Макс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283336"/>
            <a:ext cx="5502140" cy="30949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83336"/>
            <a:ext cx="5502141" cy="3094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1" y="3589271"/>
            <a:ext cx="2451547" cy="32687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3606442"/>
            <a:ext cx="2438668" cy="32515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60" y="3606442"/>
            <a:ext cx="5446334" cy="30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3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3" y="172075"/>
            <a:ext cx="2966702" cy="39556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87" y="184058"/>
            <a:ext cx="3005339" cy="4007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5" y="4416649"/>
            <a:ext cx="3928055" cy="2209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39" y="172075"/>
            <a:ext cx="2953822" cy="39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8213" y="304799"/>
            <a:ext cx="9372600" cy="5490694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Тип проекта:</a:t>
            </a:r>
            <a:r>
              <a:rPr lang="ru-RU" dirty="0"/>
              <a:t> </a:t>
            </a:r>
            <a:r>
              <a:rPr lang="ru-RU" dirty="0" err="1" smtClean="0"/>
              <a:t>познавательный,творческий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Участники </a:t>
            </a:r>
            <a:r>
              <a:rPr lang="ru-RU" b="1" dirty="0"/>
              <a:t>проекта:</a:t>
            </a:r>
            <a:r>
              <a:rPr lang="ru-RU" dirty="0"/>
              <a:t> </a:t>
            </a:r>
            <a:r>
              <a:rPr lang="ru-RU" dirty="0" smtClean="0"/>
              <a:t>воспитатели, </a:t>
            </a:r>
            <a:r>
              <a:rPr lang="ru-RU" dirty="0"/>
              <a:t>дети средней             группы, родители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Продолжительность</a:t>
            </a:r>
            <a:r>
              <a:rPr lang="ru-RU" b="1" dirty="0"/>
              <a:t>: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краткосрочный 1 неделя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Сроки </a:t>
            </a:r>
            <a:r>
              <a:rPr lang="ru-RU" b="1" dirty="0"/>
              <a:t>реализации проекта: </a:t>
            </a:r>
            <a:br>
              <a:rPr lang="ru-RU" b="1" dirty="0"/>
            </a:br>
            <a:r>
              <a:rPr lang="ru-RU" dirty="0"/>
              <a:t>Октябрь 2020г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3394097" cy="789904"/>
          </a:xfrm>
        </p:spPr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3" y="1184856"/>
            <a:ext cx="9372600" cy="4530144"/>
          </a:xfrm>
        </p:spPr>
        <p:txBody>
          <a:bodyPr/>
          <a:lstStyle/>
          <a:p>
            <a:r>
              <a:rPr lang="ru-RU" dirty="0"/>
              <a:t>Домашние питомцы очень важны в жизни человека, они основа добрых отношений, дают возможность быть добродушными. Хотим мы этого или нет, но отношения к домашним животным вошли уже в нашу жизнь: общественную, семейную. Дети с домашними животными сталкиваются с малых лет, узнают об их ласке, любви, учатся заботиться о них, но очень важно научить детей бережному отношению к ним. Общение с животными, если оно происходит бесконтрольно, может принести не только пользу, но и вред развивающейся личности ребенка. Домашнее животное в семье - это мощный воспитательный фактор. Ребенок учится заботиться, ухаживать за ним, у него развиваются нравственно-волевые и трудовые качества. Прежде всего, ребенок не знает, что можно делать, а что нельзя, что для животного вредно, а что полезно. Кроме того, при тесном контакте с животным, малыш обязательно захочет удовлетворить свою любознательность и втянуть его в игру. Без контроля и руководства взрослых такое общение может оказаться вредным и даже опасным как для животного, так и для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80386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Формировать представления о домашних животных, привить любовь и бережное отношение к животным.</a:t>
            </a:r>
          </a:p>
        </p:txBody>
      </p:sp>
    </p:spTree>
    <p:extLst>
      <p:ext uri="{BB962C8B-B14F-4D97-AF65-F5344CB8AC3E}">
        <p14:creationId xmlns:p14="http://schemas.microsoft.com/office/powerpoint/2010/main" val="134185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Дать детям представление о домашних питомцах, живущих в доме, рядом с человеком</a:t>
            </a:r>
            <a:r>
              <a:rPr lang="ru-RU" dirty="0" smtClean="0"/>
              <a:t>.</a:t>
            </a:r>
          </a:p>
          <a:p>
            <a:r>
              <a:rPr lang="ru-RU" dirty="0"/>
              <a:t>Закрепить знания о характерных повадках домашних питомцев</a:t>
            </a:r>
            <a:r>
              <a:rPr lang="ru-RU" dirty="0" smtClean="0"/>
              <a:t>.</a:t>
            </a:r>
          </a:p>
          <a:p>
            <a:r>
              <a:rPr lang="ru-RU" dirty="0"/>
              <a:t>Закрепить знания о том, чем питаются, как передвигаются, какие звуки издают, названия жилищ разных домашних питомцев</a:t>
            </a:r>
            <a:r>
              <a:rPr lang="ru-RU" dirty="0" smtClean="0"/>
              <a:t>.</a:t>
            </a:r>
          </a:p>
          <a:p>
            <a:r>
              <a:rPr lang="ru-RU" dirty="0"/>
              <a:t>Воспитать чувства сопереживания ко всему живому, учить бережно относиться к животным</a:t>
            </a:r>
            <a:r>
              <a:rPr lang="ru-RU" dirty="0" smtClean="0"/>
              <a:t>.</a:t>
            </a:r>
          </a:p>
          <a:p>
            <a:r>
              <a:rPr lang="ru-RU" dirty="0"/>
              <a:t>Взаимодействие с родителями: развивать творческие способности и воображение взрослых и детей, умение получать положительных эмоций от совместной выполненной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3719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риски и пути их решения: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Сезон заболеваемости детей.</a:t>
            </a:r>
          </a:p>
          <a:p>
            <a:pPr algn="ctr"/>
            <a:r>
              <a:rPr lang="ru-RU" dirty="0" smtClean="0"/>
              <a:t> перенести </a:t>
            </a:r>
            <a:r>
              <a:rPr lang="ru-RU" dirty="0"/>
              <a:t>на другой </a:t>
            </a:r>
            <a:r>
              <a:rPr lang="ru-RU" dirty="0" smtClean="0"/>
              <a:t>месяц, </a:t>
            </a:r>
          </a:p>
          <a:p>
            <a:pPr algn="ctr"/>
            <a:r>
              <a:rPr lang="ru-RU" dirty="0" smtClean="0"/>
              <a:t>увеличить срок реализации проекта.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Пассивное отношение родителей к проекту.  </a:t>
            </a:r>
            <a:endParaRPr lang="ru-RU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</a:t>
            </a:r>
            <a:r>
              <a:rPr lang="ru-RU" dirty="0" smtClean="0"/>
              <a:t>   - воспользоваться </a:t>
            </a:r>
            <a:r>
              <a:rPr lang="ru-RU" dirty="0"/>
              <a:t>помощью тех кто откликнется.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71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проекта:</a:t>
            </a:r>
            <a:br>
              <a:rPr lang="ru-RU" dirty="0"/>
            </a:br>
            <a:r>
              <a:rPr lang="ru-RU" dirty="0">
                <a:solidFill>
                  <a:srgbClr val="C00000"/>
                </a:solidFill>
              </a:rPr>
              <a:t>1.подготовительный.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условий для мотивационной готовности к совместной деятельности всех участников проекта.</a:t>
            </a:r>
          </a:p>
          <a:p>
            <a:r>
              <a:rPr lang="ru-RU" dirty="0"/>
              <a:t>Сбор дидактического и наглядного материала по теме проекта.</a:t>
            </a:r>
          </a:p>
          <a:p>
            <a:r>
              <a:rPr lang="ru-RU" dirty="0"/>
              <a:t>Подготовка информационного материала: </a:t>
            </a:r>
            <a:r>
              <a:rPr lang="ru-RU" dirty="0" smtClean="0"/>
              <a:t>просмотр презентаций, </a:t>
            </a:r>
            <a:r>
              <a:rPr lang="ru-RU" dirty="0"/>
              <a:t>консультации, беседы.</a:t>
            </a:r>
          </a:p>
          <a:p>
            <a:r>
              <a:rPr lang="ru-RU" dirty="0"/>
              <a:t>Разработка стратегии реализации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5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2. Основной.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Совместная деятельность педагога с детьми (игровая, познавательно-исследовательская, физическая, коммуникативная, художественная, продуктивная) на основе единого тематического содержания.</a:t>
            </a:r>
          </a:p>
          <a:p>
            <a:r>
              <a:rPr lang="ru-RU" dirty="0"/>
              <a:t>Беседы (индивидуальные, совместные, ознакомительные).</a:t>
            </a:r>
          </a:p>
          <a:p>
            <a:r>
              <a:rPr lang="ru-RU" dirty="0"/>
              <a:t>Продуктивная деятельность детей (самостоятельная и совместная с педагогом или родителями)</a:t>
            </a:r>
          </a:p>
          <a:p>
            <a:r>
              <a:rPr lang="ru-RU" dirty="0"/>
              <a:t>Привлечение родителей </a:t>
            </a:r>
            <a:r>
              <a:rPr lang="ru-RU" dirty="0" smtClean="0"/>
              <a:t>к оформлению детских мини-проектов о домашнем любимце.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22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285" y="386366"/>
            <a:ext cx="5125791" cy="811369"/>
          </a:xfrm>
        </p:spPr>
        <p:txBody>
          <a:bodyPr rtlCol="0"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3</a:t>
            </a:r>
            <a:r>
              <a:rPr lang="ru-RU" sz="3200" dirty="0">
                <a:solidFill>
                  <a:srgbClr val="C00000"/>
                </a:solidFill>
              </a:rPr>
              <a:t>. Заключительный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endParaRPr lang="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8953" y="1313645"/>
            <a:ext cx="9661860" cy="3705784"/>
          </a:xfrm>
        </p:spPr>
        <p:txBody>
          <a:bodyPr rtlCol="0"/>
          <a:lstStyle/>
          <a:p>
            <a:r>
              <a:rPr lang="ru-RU" dirty="0" smtClean="0">
                <a:solidFill>
                  <a:schemeClr val="tx2"/>
                </a:solidFill>
              </a:rPr>
              <a:t>-Выставка детских работ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-прослушивание выступлений детей о домашнем питомце.</a:t>
            </a:r>
            <a:endParaRPr lang="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учебной презентации с играющими детьми (рисованные картинки, широкоэкранный формат)</Template>
  <TotalTime>136</TotalTime>
  <Words>797</Words>
  <Application>Microsoft Office PowerPoint</Application>
  <PresentationFormat>Широкоэкранный</PresentationFormat>
  <Paragraphs>72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Euphemia</vt:lpstr>
      <vt:lpstr>Wingdings</vt:lpstr>
      <vt:lpstr>Играющие дети 16 х 9</vt:lpstr>
      <vt:lpstr>«Домашние животные»</vt:lpstr>
      <vt:lpstr>Тип проекта: познавательный,творческий.  Участники проекта: воспитатели, дети средней             группы, родители.  Продолжительность:  краткосрочный 1 неделя.  Сроки реализации проекта:  Октябрь 2020г </vt:lpstr>
      <vt:lpstr>Актуальность:</vt:lpstr>
      <vt:lpstr>Цель:</vt:lpstr>
      <vt:lpstr>Задачи:</vt:lpstr>
      <vt:lpstr>Предполагаемые риски и пути их решения:</vt:lpstr>
      <vt:lpstr>Этапы проекта: 1.подготовительный.</vt:lpstr>
      <vt:lpstr>2. Основной.</vt:lpstr>
      <vt:lpstr>3. Заключительный.</vt:lpstr>
      <vt:lpstr>Методы, формы и средства реализации проекта.</vt:lpstr>
      <vt:lpstr>Презентация PowerPoint</vt:lpstr>
      <vt:lpstr>Планируемые результаты:</vt:lpstr>
      <vt:lpstr>Презентация PowerPoint</vt:lpstr>
      <vt:lpstr>Выводы: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«Домашние животные»</dc:title>
  <dc:creator>User</dc:creator>
  <cp:lastModifiedBy>User</cp:lastModifiedBy>
  <cp:revision>15</cp:revision>
  <dcterms:created xsi:type="dcterms:W3CDTF">2021-11-08T09:18:50Z</dcterms:created>
  <dcterms:modified xsi:type="dcterms:W3CDTF">2021-11-30T11:59:23Z</dcterms:modified>
</cp:coreProperties>
</file>